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9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584176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1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44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92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1">
          <a:blip r:embed="rId2">
            <a:alphaModFix amt="99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50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2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8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09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51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9B0A-6DA9-40D7-BD9B-B513F9FA3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</a:t>
            </a:r>
            <a:r>
              <a:rPr lang="fr-FR" dirty="0" err="1" smtClean="0"/>
              <a:t>lhghghhe</a:t>
            </a:r>
            <a:r>
              <a:rPr lang="fr-FR" dirty="0" smtClean="0"/>
              <a:t>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FBC2-BF73-4C8A-8BD4-353E9A98435E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Université Bordeaux Montaigne</a:t>
            </a:r>
            <a:br>
              <a:rPr lang="fr-FR" dirty="0" smtClean="0"/>
            </a:br>
            <a:r>
              <a:rPr lang="fr-FR" dirty="0" smtClean="0"/>
              <a:t>Domaine universitaire - 33607 Pessac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9B0A-6DA9-40D7-BD9B-B513F9FA35E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4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5991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Abadie</dc:creator>
  <cp:lastModifiedBy>Jean-Baptiste Abadie</cp:lastModifiedBy>
  <cp:revision>8</cp:revision>
  <dcterms:created xsi:type="dcterms:W3CDTF">2014-03-25T15:19:18Z</dcterms:created>
  <dcterms:modified xsi:type="dcterms:W3CDTF">2014-03-28T10:59:29Z</dcterms:modified>
</cp:coreProperties>
</file>