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584176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83767" y="6381328"/>
            <a:ext cx="437867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80312" y="6381328"/>
            <a:ext cx="1259160" cy="365125"/>
          </a:xfrm>
        </p:spPr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1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83768" y="6381328"/>
            <a:ext cx="4248472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2280" y="6376243"/>
            <a:ext cx="1403176" cy="365125"/>
          </a:xfrm>
        </p:spPr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50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smtClean="0"/>
              <a:t>le </a:t>
            </a:r>
            <a:r>
              <a:rPr lang="fr-FR" dirty="0" smtClean="0"/>
              <a:t>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7544" y="6381328"/>
            <a:ext cx="1656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83768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Université Bordeaux Montaigne</a:t>
            </a:r>
            <a:br>
              <a:rPr lang="fr-FR" dirty="0" smtClean="0"/>
            </a:br>
            <a:r>
              <a:rPr lang="fr-FR" dirty="0" smtClean="0"/>
              <a:t>Domaine universitaire - 33607 Pessac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689104" y="6381328"/>
            <a:ext cx="68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5991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Abadie</dc:creator>
  <cp:lastModifiedBy>Jean-Baptiste Abadie</cp:lastModifiedBy>
  <cp:revision>9</cp:revision>
  <dcterms:created xsi:type="dcterms:W3CDTF">2014-03-25T15:19:18Z</dcterms:created>
  <dcterms:modified xsi:type="dcterms:W3CDTF">2014-03-28T11:14:01Z</dcterms:modified>
</cp:coreProperties>
</file>